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customXml/item1.xml" ContentType="application/xml"/>
  <Override PartName="/customXml/itemProps3.xml" ContentType="application/vnd.openxmlformats-officedocument.customXmlProperties+xml"/>
  <Override PartName="/customXml/itemProps1.xml" ContentType="application/vnd.openxmlformats-officedocument.customXmlProperties+xml"/>
  <Override PartName="/customXml/item2.xml" ContentType="application/xml"/>
  <Override PartName="/customXml/itemProps2.xml" ContentType="application/vnd.openxmlformats-officedocument.customXmlProperties+xml"/>
  <Override PartName="/customXml/_rels/item1.xml.rels" ContentType="application/vnd.openxmlformats-package.relationships+xml"/>
  <Override PartName="/customXml/_rels/item2.xml.rels" ContentType="application/vnd.openxmlformats-package.relationships+xml"/>
  <Override PartName="/customXml/_rels/item3.xml.rels" ContentType="application/vnd.openxmlformats-package.relationships+xml"/>
  <Override PartName="/customXml/item3.xml" ContentType="application/xml"/>
  <Override PartName="/ppt/presentation.xml" ContentType="application/vnd.openxmlformats-officedocument.presentationml.presentation.main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media/image1.jpeg" ContentType="image/jpeg"/>
  <Override PartName="/ppt/media/image8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9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</p:sldIdLst>
  <p:sldSz cx="12192000" cy="6858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0">
              <a:buNone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8" name="PlaceHolder 4"/>
          <p:cNvSpPr>
            <a:spLocks noGrp="1"/>
          </p:cNvSpPr>
          <p:nvPr>
            <p:ph type="dt" idx="3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9" name="PlaceHolder 5"/>
          <p:cNvSpPr>
            <a:spLocks noGrp="1"/>
          </p:cNvSpPr>
          <p:nvPr>
            <p:ph type="ft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0" name="PlaceHolder 6"/>
          <p:cNvSpPr>
            <a:spLocks noGrp="1"/>
          </p:cNvSpPr>
          <p:nvPr>
            <p:ph type="sldNum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30D74D52-EAAC-4BE3-A1FF-4B2FBB396DAD}" type="slidenum"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CustomShape 20"/>
          <p:cNvSpPr/>
          <p:nvPr/>
        </p:nvSpPr>
        <p:spPr>
          <a:xfrm>
            <a:off x="666360" y="4616640"/>
            <a:ext cx="5334840" cy="4372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dt" idx="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4.xml"/><Relationship Id="rId14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4.xml"/><Relationship Id="rId12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6.xml"/><Relationship Id="rId14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0" name="Rectangle 50" hidden="1"/>
          <p:cNvSpPr/>
          <p:nvPr/>
        </p:nvSpPr>
        <p:spPr>
          <a:xfrm>
            <a:off x="0" y="674604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Rectangle 13" hidden="1"/>
          <p:cNvSpPr/>
          <p:nvPr/>
        </p:nvSpPr>
        <p:spPr>
          <a:xfrm>
            <a:off x="0" y="752040"/>
            <a:ext cx="12190680" cy="18360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2" name="Rectangle 50" hidden="1"/>
          <p:cNvSpPr/>
          <p:nvPr/>
        </p:nvSpPr>
        <p:spPr>
          <a:xfrm>
            <a:off x="0" y="828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Picture 10" descr=""/>
          <p:cNvPicPr/>
          <p:nvPr/>
        </p:nvPicPr>
        <p:blipFill>
          <a:blip r:embed="rId3"/>
          <a:stretch/>
        </p:blipFill>
        <p:spPr>
          <a:xfrm>
            <a:off x="11007720" y="-43560"/>
            <a:ext cx="1427400" cy="107028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4" name="Slide Number Placeholder 5" hidden="1"/>
          <p:cNvSpPr/>
          <p:nvPr/>
        </p:nvSpPr>
        <p:spPr>
          <a:xfrm>
            <a:off x="11582280" y="6619680"/>
            <a:ext cx="471240" cy="236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964ED01C-6E1F-412F-8D8F-2543F4C3AD47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11940120" y="6649200"/>
            <a:ext cx="250200" cy="2073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6" name="Rectangle 50"/>
          <p:cNvSpPr/>
          <p:nvPr/>
        </p:nvSpPr>
        <p:spPr>
          <a:xfrm>
            <a:off x="0" y="674604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 useBgFill="1">
        <p:nvSpPr>
          <p:cNvPr id="7" name="Rectangle 50"/>
          <p:cNvSpPr/>
          <p:nvPr/>
        </p:nvSpPr>
        <p:spPr>
          <a:xfrm>
            <a:off x="0" y="8280"/>
            <a:ext cx="12190680" cy="12132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8" name="Picture 11" descr=""/>
          <p:cNvPicPr/>
          <p:nvPr/>
        </p:nvPicPr>
        <p:blipFill>
          <a:blip r:embed="rId4"/>
          <a:stretch/>
        </p:blipFill>
        <p:spPr>
          <a:xfrm>
            <a:off x="1482840" y="489960"/>
            <a:ext cx="9225000" cy="806400"/>
          </a:xfrm>
          <a:prstGeom prst="rect">
            <a:avLst/>
          </a:prstGeom>
          <a:ln w="0">
            <a:noFill/>
          </a:ln>
          <a:effectLst>
            <a:outerShdw algn="tl" blurRad="63360" dir="2700000" dist="37674" rotWithShape="0">
              <a:srgbClr val="000000">
                <a:alpha val="80000"/>
              </a:srgbClr>
            </a:outerShdw>
          </a:effectLst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" name="" descr=""/>
          <p:cNvPicPr/>
          <p:nvPr/>
        </p:nvPicPr>
        <p:blipFill>
          <a:blip r:embed="rId5"/>
          <a:stretch/>
        </p:blipFill>
        <p:spPr>
          <a:xfrm>
            <a:off x="4370400" y="1289880"/>
            <a:ext cx="3389760" cy="3400920"/>
          </a:xfrm>
          <a:prstGeom prst="rect">
            <a:avLst/>
          </a:prstGeom>
          <a:ln w="0">
            <a:noFill/>
          </a:ln>
        </p:spPr>
      </p:pic>
      <p:pic>
        <p:nvPicPr>
          <p:cNvPr id="12" name="" descr=""/>
          <p:cNvPicPr/>
          <p:nvPr/>
        </p:nvPicPr>
        <p:blipFill>
          <a:blip r:embed="rId6"/>
          <a:stretch/>
        </p:blipFill>
        <p:spPr>
          <a:xfrm>
            <a:off x="0" y="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51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53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52DB5FED-3A25-4A30-9CB9-472131C22948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1"/>
          <p:cNvSpPr>
            <a:spLocks noGrp="1"/>
          </p:cNvSpPr>
          <p:nvPr>
            <p:ph type="dt" idx="1"/>
          </p:nvPr>
        </p:nvSpPr>
        <p:spPr>
          <a:xfrm>
            <a:off x="0" y="64969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4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96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7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98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2C0C54E8-1AE7-420E-A812-313E34259A94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3920" cy="3976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dt" idx="2"/>
          </p:nvPr>
        </p:nvSpPr>
        <p:spPr>
          <a:xfrm>
            <a:off x="0" y="6496920"/>
            <a:ext cx="2742480" cy="364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en-US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latin typeface="Times New Roman"/>
            </a:endParaRPr>
          </a:p>
        </p:txBody>
      </p:sp>
      <p:pic>
        <p:nvPicPr>
          <p:cNvPr id="103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0" name="Rectangle 50"/>
          <p:cNvSpPr/>
          <p:nvPr/>
        </p:nvSpPr>
        <p:spPr>
          <a:xfrm>
            <a:off x="0" y="674604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Rectangle 13"/>
          <p:cNvSpPr/>
          <p:nvPr/>
        </p:nvSpPr>
        <p:spPr>
          <a:xfrm>
            <a:off x="0" y="752040"/>
            <a:ext cx="12191400" cy="184320"/>
          </a:xfrm>
          <a:prstGeom prst="rect">
            <a:avLst/>
          </a:prstGeom>
          <a:gradFill rotWithShape="0">
            <a:gsLst>
              <a:gs pos="48000">
                <a:srgbClr val="e46c0a"/>
              </a:gs>
              <a:gs pos="100000">
                <a:srgbClr val="e46c0a"/>
              </a:gs>
            </a:gsLst>
            <a:lin ang="108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35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  <p:sp useBgFill="1">
        <p:nvSpPr>
          <p:cNvPr id="142" name="Rectangle 50"/>
          <p:cNvSpPr/>
          <p:nvPr/>
        </p:nvSpPr>
        <p:spPr>
          <a:xfrm>
            <a:off x="0" y="8280"/>
            <a:ext cx="12191400" cy="121680"/>
          </a:xfrm>
          <a:prstGeom prst="rect">
            <a:avLst/>
          </a:prstGeom>
          <a:ln w="9525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>
              <a:lnSpc>
                <a:spcPct val="100000"/>
              </a:lnSpc>
            </a:pPr>
            <a:r>
              <a:rPr b="1" lang="en-US" sz="800" spc="-1" strike="noStrike">
                <a:solidFill>
                  <a:srgbClr val="006600"/>
                </a:solidFill>
                <a:latin typeface="Arial"/>
                <a:ea typeface="DejaVu Sans"/>
              </a:rPr>
              <a:t>UNCLASSIFIED</a:t>
            </a:r>
            <a:endParaRPr b="0" lang="en-US" sz="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3" name="Picture 10" descr=""/>
          <p:cNvPicPr/>
          <p:nvPr/>
        </p:nvPicPr>
        <p:blipFill>
          <a:blip r:embed="rId2"/>
          <a:stretch/>
        </p:blipFill>
        <p:spPr>
          <a:xfrm>
            <a:off x="11007720" y="-43560"/>
            <a:ext cx="1428120" cy="1071000"/>
          </a:xfrm>
          <a:prstGeom prst="rect">
            <a:avLst/>
          </a:prstGeom>
          <a:ln w="0">
            <a:noFill/>
          </a:ln>
          <a:effectLst>
            <a:outerShdw algn="tl" blurRad="50760" dir="2700000" dist="37674" rotWithShape="0">
              <a:srgbClr val="000000">
                <a:alpha val="40000"/>
              </a:srgbClr>
            </a:outerShdw>
          </a:effectLst>
        </p:spPr>
      </p:pic>
      <p:sp>
        <p:nvSpPr>
          <p:cNvPr id="144" name="Slide Number Placeholder 5"/>
          <p:cNvSpPr/>
          <p:nvPr/>
        </p:nvSpPr>
        <p:spPr>
          <a:xfrm>
            <a:off x="11582280" y="6619680"/>
            <a:ext cx="471960" cy="23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r">
              <a:lnSpc>
                <a:spcPct val="100000"/>
              </a:lnSpc>
            </a:pPr>
            <a:fld id="{CB586A9D-542F-4339-8E0B-626E6B051FEA}" type="slidenum">
              <a:rPr b="1" lang="en-US" sz="1000" spc="-1" strike="noStrike">
                <a:solidFill>
                  <a:srgbClr val="a6a6a6"/>
                </a:solidFill>
                <a:latin typeface=" Arial"/>
                <a:ea typeface="ＭＳ Ｐゴシック"/>
              </a:rPr>
              <a:t>&lt;number&gt;</a:t>
            </a:fld>
            <a:endParaRPr b="0" lang="en-US" sz="1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TextBox 2"/>
          <p:cNvSpPr/>
          <p:nvPr/>
        </p:nvSpPr>
        <p:spPr>
          <a:xfrm>
            <a:off x="2190960" y="3271320"/>
            <a:ext cx="772092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Brush Script MT"/>
                <a:ea typeface="DejaVu Sans"/>
              </a:rPr>
              <a:t>U.S. Army Signal School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3"/>
          <a:stretch/>
        </p:blipFill>
        <p:spPr>
          <a:xfrm>
            <a:off x="0" y="360"/>
            <a:ext cx="914400" cy="877320"/>
          </a:xfrm>
          <a:prstGeom prst="rect">
            <a:avLst/>
          </a:prstGeom>
          <a:ln w="0">
            <a:noFill/>
          </a:ln>
        </p:spPr>
      </p:pic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hyperlink" Target="https://www.google.com/url?sa=i&amp;url=https://www.pngkey.com/maxpic/u2w7q8e6i1t4y3i1/&amp;psig=AOvVaw3EUu9hVQOUwBn1lRcJN_mw&amp;ust=1588671589481000&amp;source=images&amp;cd=vfe&amp;ved=0CAIQjRxqFwoTCOickoL1mekCFQAAAAAdAAAAABAF" TargetMode="External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CustomShape 19"/>
          <p:cNvSpPr/>
          <p:nvPr/>
        </p:nvSpPr>
        <p:spPr>
          <a:xfrm>
            <a:off x="688680" y="4222800"/>
            <a:ext cx="10968480" cy="114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36000" bIns="0" anchor="ctr">
            <a:noAutofit/>
          </a:bodyPr>
          <a:p>
            <a:pPr algn="ctr">
              <a:lnSpc>
                <a:spcPct val="93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Command Line Options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CustomShape 2"/>
          <p:cNvSpPr/>
          <p:nvPr/>
        </p:nvSpPr>
        <p:spPr>
          <a:xfrm>
            <a:off x="228600" y="5257800"/>
            <a:ext cx="7234920" cy="1152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28080" bIns="0" anchor="ctr">
            <a:noAutofit/>
          </a:bodyPr>
          <a:p>
            <a:pPr>
              <a:lnSpc>
                <a:spcPct val="93000"/>
              </a:lnSpc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Dr. Ball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CustomShape 18"/>
          <p:cNvSpPr/>
          <p:nvPr/>
        </p:nvSpPr>
        <p:spPr>
          <a:xfrm>
            <a:off x="2509560" y="-41760"/>
            <a:ext cx="7098120" cy="94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Help!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CustomShape 21"/>
          <p:cNvSpPr/>
          <p:nvPr/>
        </p:nvSpPr>
        <p:spPr>
          <a:xfrm>
            <a:off x="0" y="1410120"/>
            <a:ext cx="11648880" cy="66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Use -h or --help to display the help information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1" name="" descr=""/>
          <p:cNvPicPr/>
          <p:nvPr/>
        </p:nvPicPr>
        <p:blipFill>
          <a:blip r:embed="rId1"/>
          <a:stretch/>
        </p:blipFill>
        <p:spPr>
          <a:xfrm>
            <a:off x="27360" y="2096280"/>
            <a:ext cx="12174840" cy="2901960"/>
          </a:xfrm>
          <a:prstGeom prst="rect">
            <a:avLst/>
          </a:prstGeom>
          <a:ln w="0">
            <a:noFill/>
          </a:ln>
        </p:spPr>
      </p:pic>
      <p:sp>
        <p:nvSpPr>
          <p:cNvPr id="212" name="CustomShape 22"/>
          <p:cNvSpPr/>
          <p:nvPr/>
        </p:nvSpPr>
        <p:spPr>
          <a:xfrm>
            <a:off x="72720" y="5059800"/>
            <a:ext cx="11648880" cy="662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</a:pPr>
            <a:r>
              <a:rPr b="1" lang="en-US" sz="32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You can also display this message by using parser.print_help()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400" cy="75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2080" cy="4942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12191400" cy="75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Arial"/>
              </a:rPr>
              <a:t>Check on Learning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/>
          </p:nvPr>
        </p:nvSpPr>
        <p:spPr>
          <a:xfrm>
            <a:off x="609480" y="1182600"/>
            <a:ext cx="10972080" cy="49428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17" name="Picture 4" descr="Download Image Transparent Animation Bouncy Question Mark ...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10519920" y="2201040"/>
            <a:ext cx="1479960" cy="3407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4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 additive="repl">
                                        <p:cTn id="7" dur="20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 additive="repl">
                                        <p:cTn id="8" dur="2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width*sin(2.5*pi*$)" tm="0">
                                          <p:val>
                                            <p:fltVal val="0"/>
                                          </p:val>
                                        </p:tav>
                                        <p:tav fmla="width*sin(2.5*pi*$)"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9" dur="20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Box 5"/>
          <p:cNvSpPr/>
          <p:nvPr/>
        </p:nvSpPr>
        <p:spPr>
          <a:xfrm>
            <a:off x="4252320" y="3292920"/>
            <a:ext cx="368604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Closing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Box 5"/>
          <p:cNvSpPr/>
          <p:nvPr/>
        </p:nvSpPr>
        <p:spPr>
          <a:xfrm>
            <a:off x="3848760" y="3292920"/>
            <a:ext cx="4661280" cy="63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Calibri"/>
                <a:ea typeface="DejaVu Sans"/>
              </a:rPr>
              <a:t>Questions &amp; Comments</a:t>
            </a:r>
            <a:endParaRPr b="0" lang="en-US" sz="3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435240" y="-69480"/>
            <a:ext cx="11318400" cy="81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Command Line Options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CustomShape 4"/>
          <p:cNvSpPr/>
          <p:nvPr/>
        </p:nvSpPr>
        <p:spPr>
          <a:xfrm>
            <a:off x="435240" y="1796040"/>
            <a:ext cx="11100600" cy="424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4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0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Allow a program/script to be customized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marL="216000" indent="-214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0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Sends data to the program/script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marL="216000" indent="-214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0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Tells the program/script what to do or how to do it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marL="216000" indent="-214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0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Provides options for how the program/script is run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  <a:p>
            <a:pPr marL="216000" indent="-214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0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Options can allow arguments to be passed from the command line</a:t>
            </a:r>
            <a:endParaRPr b="0" lang="en-US" sz="3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CustomShape 3"/>
          <p:cNvSpPr/>
          <p:nvPr/>
        </p:nvSpPr>
        <p:spPr>
          <a:xfrm>
            <a:off x="435240" y="-141480"/>
            <a:ext cx="11318400" cy="81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The optparse Module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CustomShape 6"/>
          <p:cNvSpPr/>
          <p:nvPr/>
        </p:nvSpPr>
        <p:spPr>
          <a:xfrm>
            <a:off x="435240" y="1796040"/>
            <a:ext cx="11100600" cy="424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4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Provides a convenient way to define script options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4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Reads options from the command line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  <a:p>
            <a:pPr marL="216000" indent="-214920">
              <a:lnSpc>
                <a:spcPct val="115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32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Can be an alternative to asking for user input</a:t>
            </a:r>
            <a:endParaRPr b="0" lang="en-US" sz="32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CustomShape 5"/>
          <p:cNvSpPr/>
          <p:nvPr/>
        </p:nvSpPr>
        <p:spPr>
          <a:xfrm>
            <a:off x="435240" y="-141480"/>
            <a:ext cx="11318400" cy="81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optparse example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CustomShape 8"/>
          <p:cNvSpPr/>
          <p:nvPr/>
        </p:nvSpPr>
        <p:spPr>
          <a:xfrm>
            <a:off x="435240" y="1328040"/>
            <a:ext cx="11100600" cy="424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15000"/>
              </a:lnSpc>
            </a:pP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import optparse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parser = optparse.OptionParser()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parser.add_option("-n", "--name", default = "world", dest="name", help="Say hello to NAME", metavar = "NAME")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(options, args) = parser.parse_args()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</a:pP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AR PL SungtiL GB"/>
              </a:rPr>
              <a:t>print(f"Hello, {options.name}</a:t>
            </a: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!")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7"/>
          <p:cNvSpPr/>
          <p:nvPr/>
        </p:nvSpPr>
        <p:spPr>
          <a:xfrm>
            <a:off x="2436840" y="-6480"/>
            <a:ext cx="7098120" cy="94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Usage Explanation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CustomShape 10"/>
          <p:cNvSpPr/>
          <p:nvPr/>
        </p:nvSpPr>
        <p:spPr>
          <a:xfrm>
            <a:off x="388800" y="1298520"/>
            <a:ext cx="11100600" cy="424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5640">
              <a:lnSpc>
                <a:spcPct val="150000"/>
              </a:lnSpc>
              <a:buClr>
                <a:srgbClr val="1c1c1c"/>
              </a:buClr>
              <a:buFont typeface="Symbol"/>
              <a:buChar char=""/>
            </a:pP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-n is the short option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1c1c1c"/>
              </a:buClr>
              <a:buFont typeface="Symbol"/>
              <a:buChar char=""/>
            </a:pP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--name is the long option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1c1c1c"/>
              </a:buClr>
              <a:buFont typeface="Symbol"/>
              <a:buChar char=""/>
            </a:pP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default is the value used if not option is specified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1c1c1c"/>
              </a:buClr>
              <a:buFont typeface="Symbol"/>
              <a:buChar char=""/>
            </a:pP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dest is the variable where the information will be stored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1c1c1c"/>
              </a:buClr>
              <a:buFont typeface="Symbol"/>
              <a:buChar char=""/>
            </a:pP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help provides information about how to use the command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5640">
              <a:lnSpc>
                <a:spcPct val="150000"/>
              </a:lnSpc>
              <a:buClr>
                <a:srgbClr val="1c1c1c"/>
              </a:buClr>
              <a:buFont typeface="Symbol"/>
              <a:buChar char=""/>
            </a:pPr>
            <a:r>
              <a:rPr b="1" lang="en-US" sz="28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metavar is used in documentation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CustomShape 9"/>
          <p:cNvSpPr/>
          <p:nvPr/>
        </p:nvSpPr>
        <p:spPr>
          <a:xfrm>
            <a:off x="2365200" y="-42120"/>
            <a:ext cx="7098120" cy="94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Usage Example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2" name="" descr=""/>
          <p:cNvPicPr/>
          <p:nvPr/>
        </p:nvPicPr>
        <p:blipFill>
          <a:blip r:embed="rId1"/>
          <a:stretch/>
        </p:blipFill>
        <p:spPr>
          <a:xfrm>
            <a:off x="32760" y="1772640"/>
            <a:ext cx="12163320" cy="3333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2"/>
          <p:cNvSpPr/>
          <p:nvPr/>
        </p:nvSpPr>
        <p:spPr>
          <a:xfrm>
            <a:off x="435240" y="-177480"/>
            <a:ext cx="11318400" cy="81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Other "Options"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CustomShape 13"/>
          <p:cNvSpPr/>
          <p:nvPr/>
        </p:nvSpPr>
        <p:spPr>
          <a:xfrm>
            <a:off x="435240" y="1292040"/>
            <a:ext cx="11100600" cy="4244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action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"/>
            </a:pPr>
            <a:r>
              <a:rPr b="0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store (default)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"/>
            </a:pPr>
            <a:r>
              <a:rPr b="0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store_true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"/>
            </a:pPr>
            <a:r>
              <a:rPr b="0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store_false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type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"/>
            </a:pPr>
            <a:r>
              <a:rPr b="0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string (default)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"/>
            </a:pPr>
            <a:r>
              <a:rPr b="0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int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"/>
            </a:pPr>
            <a:r>
              <a:rPr b="0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float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marL="216000" indent="-21492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Usage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"/>
            </a:pPr>
            <a:r>
              <a:rPr b="0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action='store', type='int', dest='num'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"/>
            </a:pPr>
            <a:r>
              <a:rPr b="0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action='store_true', dest='verbose'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  <a:p>
            <a:pPr lvl="1" marL="432000" indent="-216000">
              <a:lnSpc>
                <a:spcPct val="100000"/>
              </a:lnSpc>
              <a:buClr>
                <a:srgbClr val="000000"/>
              </a:buClr>
              <a:buSzPct val="45000"/>
              <a:buFont typeface="Symbol"/>
              <a:buChar char=""/>
            </a:pPr>
            <a:r>
              <a:rPr b="0" lang="en-US" sz="2800" spc="-1" strike="noStrike">
                <a:solidFill>
                  <a:srgbClr val="1c1c1c"/>
                </a:solidFill>
                <a:latin typeface="Arial"/>
                <a:ea typeface="DejaVu Sans"/>
              </a:rPr>
              <a:t>action='store', type='string', dest='name'</a:t>
            </a:r>
            <a:endParaRPr b="0" lang="en-US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1"/>
          <p:cNvSpPr/>
          <p:nvPr/>
        </p:nvSpPr>
        <p:spPr>
          <a:xfrm>
            <a:off x="427680" y="-103680"/>
            <a:ext cx="11318400" cy="81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Another Example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CustomShape 14"/>
          <p:cNvSpPr/>
          <p:nvPr/>
        </p:nvSpPr>
        <p:spPr>
          <a:xfrm>
            <a:off x="110520" y="930960"/>
            <a:ext cx="11942640" cy="4810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import optparse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parser = optparse.OptionParser()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parser.add_option("-n", "--name", default="world", dest="name", help="Say hello to 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	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	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	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	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NAME", metavar="NAME")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parser.add_option("-v", "--verbose", default=False, action="store_true", dest="verbose", 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	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	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	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	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help="Turn on verbosity", metavar="VERBOSE")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(options, args) = parser.parse_args()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if options.verbose: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    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print("This program will say hello to someone or to the whole world.")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AR PL SungtiL GB"/>
              </a:rPr>
              <a:t>print(f"Hello, {options.name}</a:t>
            </a:r>
            <a:r>
              <a:rPr b="1" lang="en-US" sz="2400" spc="-1" strike="noStrike">
                <a:solidFill>
                  <a:srgbClr val="1c1c1c"/>
                </a:solidFill>
                <a:latin typeface="Source Sans Pro Semibold"/>
                <a:ea typeface="DejaVu Sans"/>
              </a:rPr>
              <a:t>!")</a:t>
            </a:r>
            <a:endParaRPr b="0" lang="en-US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5"/>
          <p:cNvSpPr/>
          <p:nvPr/>
        </p:nvSpPr>
        <p:spPr>
          <a:xfrm>
            <a:off x="2401200" y="-42120"/>
            <a:ext cx="7098120" cy="941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1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Usage Example</a:t>
            </a:r>
            <a:endParaRPr b="0" lang="en-US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8" name="" descr=""/>
          <p:cNvPicPr/>
          <p:nvPr/>
        </p:nvPicPr>
        <p:blipFill>
          <a:blip r:embed="rId1"/>
          <a:stretch/>
        </p:blipFill>
        <p:spPr>
          <a:xfrm>
            <a:off x="21600" y="1798200"/>
            <a:ext cx="12186360" cy="3282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New Co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0D0DBA1F51DED4C8946A9A62D635EB0" ma:contentTypeVersion="4" ma:contentTypeDescription="Create a new document." ma:contentTypeScope="" ma:versionID="55e6f6f3385cd15f675eebf012e275b6">
  <xsd:schema xmlns:xsd="http://www.w3.org/2001/XMLSchema" xmlns:xs="http://www.w3.org/2001/XMLSchema" xmlns:p="http://schemas.microsoft.com/office/2006/metadata/properties" xmlns:ns2="e39bc825-5f20-4386-af62-c32cc36505b5" xmlns:ns3="6b277826-c095-4b64-9376-28890faaa124" targetNamespace="http://schemas.microsoft.com/office/2006/metadata/properties" ma:root="true" ma:fieldsID="c5e469616ca3f91eaca28ed43ed2cfbf" ns2:_="" ns3:_="">
    <xsd:import namespace="e39bc825-5f20-4386-af62-c32cc36505b5"/>
    <xsd:import namespace="6b277826-c095-4b64-9376-28890faaa1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9bc825-5f20-4386-af62-c32cc36505b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277826-c095-4b64-9376-28890faaa124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6b277826-c095-4b64-9376-28890faaa124">
      <UserInfo>
        <DisplayName>Romain, Kendra R MAJ USARMY SIGNAL SCHL (USA)</DisplayName>
        <AccountId>17</AccountId>
        <AccountType/>
      </UserInfo>
      <UserInfo>
        <DisplayName>Garcia, Alisha M MAJ USARMY SIGNAL SCHL (USA)</DisplayName>
        <AccountId>18</AccountId>
        <AccountType/>
      </UserInfo>
      <UserInfo>
        <DisplayName>Graves, Jeffery K CIV USARMY SIGNAL SCHL (USA)</DisplayName>
        <AccountId>19</AccountId>
        <AccountType/>
      </UserInfo>
      <UserInfo>
        <DisplayName>Berry, Michael J CIV USARMY SIGNAL SCHL (USA)</DisplayName>
        <AccountId>13</AccountId>
        <AccountType/>
      </UserInfo>
      <UserInfo>
        <DisplayName>Henry, James P CW5 USARMY SIGNAL SCHL (USA)</DisplayName>
        <AccountId>20</AccountId>
        <AccountType/>
      </UserInfo>
      <UserInfo>
        <DisplayName>Root, Brian H MAJ USARMY SIGNAL SCHL (USA)</DisplayName>
        <AccountId>21</AccountId>
        <AccountType/>
      </UserInfo>
      <UserInfo>
        <DisplayName>Becker, Andrew D CPT USARMY SIGNAL SCHL (USA)</DisplayName>
        <AccountId>22</AccountId>
        <AccountType/>
      </UserInfo>
      <UserInfo>
        <DisplayName>Jones, Ernest B CIV USARMY SIGNAL SCHL (USA)</DisplayName>
        <AccountId>14</AccountId>
        <AccountType/>
      </UserInfo>
      <UserInfo>
        <DisplayName>Williamson, Garrett J CIV USARMY CYBER COE (USA)</DisplayName>
        <AccountId>23</AccountId>
        <AccountType/>
      </UserInfo>
      <UserInfo>
        <DisplayName>Hardy, Paul E SFC USARMY CYBER COE (USA)</DisplayName>
        <AccountId>24</AccountId>
        <AccountType/>
      </UserInfo>
      <UserInfo>
        <DisplayName>Price, Lakeisha R CTR USARMY SIGNAL SCHL (USA)</DisplayName>
        <AccountId>25</AccountId>
        <AccountType/>
      </UserInfo>
      <UserInfo>
        <DisplayName>Leonard, Shawn P CIV USARMY SIGNAL SCHL (USA)</DisplayName>
        <AccountId>26</AccountId>
        <AccountType/>
      </UserInfo>
      <UserInfo>
        <DisplayName>Yelverton, Sandra L CIV USARMY SIGNAL SCHL (USA)</DisplayName>
        <AccountId>27</AccountId>
        <AccountType/>
      </UserInfo>
      <UserInfo>
        <DisplayName>Rainge, Charles B Jr CIV USARMY SIGNAL SCHL (USA)</DisplayName>
        <AccountId>28</AccountId>
        <AccountType/>
      </UserInfo>
      <UserInfo>
        <DisplayName>Kozlowski, Derrick R CPT USARMY SOCOM (USA)</DisplayName>
        <AccountId>29</AccountId>
        <AccountType/>
      </UserInfo>
      <UserInfo>
        <DisplayName>Gladden, Jordan R CW3 USARMY CYBER COE (USA)</DisplayName>
        <AccountId>15</AccountId>
        <AccountType/>
      </UserInfo>
      <UserInfo>
        <DisplayName>Kotanko, Joel A MAJ USARMY SIGNAL SCHL (USA)</DisplayName>
        <AccountId>10</AccountId>
        <AccountType/>
      </UserInfo>
    </SharedWithUsers>
  </documentManagement>
</p:properties>
</file>

<file path=customXml/itemProps1.xml><?xml version="1.0" encoding="utf-8"?>
<ds:datastoreItem xmlns:ds="http://schemas.openxmlformats.org/officeDocument/2006/customXml" ds:itemID="{A9E61E9F-9AA9-42EF-86F0-A2EC82A80F71}">
  <ds:schemaRefs>
    <ds:schemaRef ds:uri="6b277826-c095-4b64-9376-28890faaa124"/>
    <ds:schemaRef ds:uri="e39bc825-5f20-4386-af62-c32cc36505b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9B733C34-1579-4131-9A68-6F1A8839A29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D77D44A-CAF3-4499-A085-AEDB4567348F}">
  <ds:schemaRefs>
    <ds:schemaRef ds:uri="6b277826-c095-4b64-9376-28890faaa124"/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545</TotalTime>
  <Application>LibreOffice/7.5.1.2$Windows_X86_64 LibreOffice_project/fcbaee479e84c6cd81291587d2ee68cba099e129</Application>
  <AppVersion>15.0000</AppVersion>
  <Words>12</Words>
  <Paragraphs>5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2023-04-12T14:53:53Z</dcterms:created>
  <dc:creator>Hardy, Paul E SFC</dc:creator>
  <dc:description/>
  <dc:language>en-US</dc:language>
  <cp:lastModifiedBy/>
  <dcterms:modified xsi:type="dcterms:W3CDTF">2024-05-02T16:51:42Z</dcterms:modified>
  <cp:revision>13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0x01010090D0DBA1F51DED4C8946A9A62D635EB0</vt:lpwstr>
  </property>
  <property fmtid="{D5CDD505-2E9C-101B-9397-08002B2CF9AE}" pid="3" name="Notes">
    <vt:i4>1</vt:i4>
  </property>
  <property fmtid="{D5CDD505-2E9C-101B-9397-08002B2CF9AE}" pid="4" name="PresentationFormat">
    <vt:lpwstr>Widescreen</vt:lpwstr>
  </property>
  <property fmtid="{D5CDD505-2E9C-101B-9397-08002B2CF9AE}" pid="5" name="Slides">
    <vt:i4>6</vt:i4>
  </property>
</Properties>
</file>